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1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6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2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3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0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70A5-580B-405C-9384-087C9ED2A017}" type="datetimeFigureOut">
              <a:rPr lang="en-US" smtClean="0"/>
              <a:t>22,09,16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95DE-1CA2-4349-8AF3-21097A7D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oudy Old Style" panose="02020502050305020303" pitchFamily="18" charset="0"/>
              </a:rPr>
              <a:t>Flow Chart Diagnosis</a:t>
            </a:r>
            <a:endParaRPr lang="en-US" b="1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6584776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Is It Electric, Hydraulic Or Mechanical ?</a:t>
            </a:r>
            <a:endParaRPr lang="en-US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1993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382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159123"/>
            <a:ext cx="244827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Operate function. Does it operate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187233"/>
            <a:ext cx="32403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 emergency stop switches. Are any engaged/pushed 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1885" y="2348880"/>
            <a:ext cx="413497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all fuses. Are any fuses open circuit </a:t>
            </a:r>
          </a:p>
          <a:p>
            <a:pPr algn="ctr"/>
            <a:r>
              <a:rPr lang="en-US" dirty="0" smtClean="0"/>
              <a:t>or appear to have heat stress.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65814" y="3429000"/>
            <a:ext cx="436709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 solenoid/coil magnetizing. </a:t>
            </a:r>
          </a:p>
          <a:p>
            <a:pPr algn="ctr"/>
            <a:r>
              <a:rPr lang="en-US" dirty="0" smtClean="0"/>
              <a:t>(use a small metallic object </a:t>
            </a:r>
            <a:r>
              <a:rPr lang="en-US" dirty="0" err="1" smtClean="0"/>
              <a:t>eg</a:t>
            </a:r>
            <a:r>
              <a:rPr lang="en-US" dirty="0" smtClean="0"/>
              <a:t>. Screw driver, </a:t>
            </a:r>
          </a:p>
          <a:p>
            <a:pPr algn="ctr"/>
            <a:r>
              <a:rPr lang="en-US" dirty="0" err="1" smtClean="0"/>
              <a:t>o’ring</a:t>
            </a:r>
            <a:r>
              <a:rPr lang="en-US" dirty="0" smtClean="0"/>
              <a:t> pick, paper clip)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3118" y="4869160"/>
            <a:ext cx="439101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for voltage/circuit at solenoid using </a:t>
            </a:r>
          </a:p>
          <a:p>
            <a:pPr algn="ctr"/>
            <a:r>
              <a:rPr lang="en-US" dirty="0" smtClean="0"/>
              <a:t>“Hirschman” tester. Is there a circuit/voltage </a:t>
            </a:r>
          </a:p>
          <a:p>
            <a:pPr algn="ctr"/>
            <a:r>
              <a:rPr lang="en-US" dirty="0" smtClean="0"/>
              <a:t>at the solenoid coil.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4390" y="6267788"/>
            <a:ext cx="458247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Repair wiring or control circuit (switch or relay)</a:t>
            </a:r>
          </a:p>
        </p:txBody>
      </p:sp>
      <p:cxnSp>
        <p:nvCxnSpPr>
          <p:cNvPr id="12" name="Straight Connector 11"/>
          <p:cNvCxnSpPr>
            <a:stCxn id="4" idx="2"/>
          </p:cNvCxnSpPr>
          <p:nvPr/>
        </p:nvCxnSpPr>
        <p:spPr>
          <a:xfrm>
            <a:off x="4499992" y="805454"/>
            <a:ext cx="0" cy="381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9992" y="1833564"/>
            <a:ext cx="0" cy="5153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9992" y="2995211"/>
            <a:ext cx="0" cy="433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75196" y="4352330"/>
            <a:ext cx="0" cy="5168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5196" y="5792490"/>
            <a:ext cx="0" cy="475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4008" y="84583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863" y="1929297"/>
            <a:ext cx="354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565" y="4448820"/>
            <a:ext cx="354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874" y="5868214"/>
            <a:ext cx="354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863" y="3105150"/>
            <a:ext cx="354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516216" y="1325732"/>
            <a:ext cx="75488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Reset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16216" y="2487379"/>
            <a:ext cx="204524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Replace faulty fuses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3567499"/>
            <a:ext cx="24157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Fault is either hydraulic </a:t>
            </a:r>
          </a:p>
          <a:p>
            <a:r>
              <a:rPr lang="en-US" dirty="0"/>
              <a:t>o</a:t>
            </a:r>
            <a:r>
              <a:rPr lang="en-US" dirty="0" smtClean="0"/>
              <a:t>r mechanical</a:t>
            </a:r>
            <a:endParaRPr 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6516216" y="5146159"/>
            <a:ext cx="217989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Replace solenoid/coil</a:t>
            </a:r>
            <a:endParaRPr lang="en-US" dirty="0"/>
          </a:p>
        </p:txBody>
      </p:sp>
      <p:cxnSp>
        <p:nvCxnSpPr>
          <p:cNvPr id="1041" name="Straight Connector 1040"/>
          <p:cNvCxnSpPr>
            <a:stCxn id="4" idx="3"/>
          </p:cNvCxnSpPr>
          <p:nvPr/>
        </p:nvCxnSpPr>
        <p:spPr>
          <a:xfrm flipV="1">
            <a:off x="5724128" y="482288"/>
            <a:ext cx="116953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>
            <a:endCxn id="27" idx="0"/>
          </p:cNvCxnSpPr>
          <p:nvPr/>
        </p:nvCxnSpPr>
        <p:spPr>
          <a:xfrm>
            <a:off x="6893659" y="482289"/>
            <a:ext cx="1" cy="8434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Straight Connector 1044"/>
          <p:cNvCxnSpPr>
            <a:stCxn id="29" idx="0"/>
          </p:cNvCxnSpPr>
          <p:nvPr/>
        </p:nvCxnSpPr>
        <p:spPr>
          <a:xfrm flipV="1">
            <a:off x="7538836" y="482288"/>
            <a:ext cx="0" cy="2005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Connector 1046"/>
          <p:cNvCxnSpPr/>
          <p:nvPr/>
        </p:nvCxnSpPr>
        <p:spPr>
          <a:xfrm>
            <a:off x="6893659" y="482288"/>
            <a:ext cx="64517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Connector 1048"/>
          <p:cNvCxnSpPr>
            <a:stCxn id="5" idx="3"/>
            <a:endCxn id="27" idx="1"/>
          </p:cNvCxnSpPr>
          <p:nvPr/>
        </p:nvCxnSpPr>
        <p:spPr>
          <a:xfrm flipV="1">
            <a:off x="5724128" y="1510398"/>
            <a:ext cx="79208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Straight Connector 1050"/>
          <p:cNvCxnSpPr/>
          <p:nvPr/>
        </p:nvCxnSpPr>
        <p:spPr>
          <a:xfrm flipV="1">
            <a:off x="5726863" y="2656308"/>
            <a:ext cx="78935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/>
          <p:cNvCxnSpPr/>
          <p:nvPr/>
        </p:nvCxnSpPr>
        <p:spPr>
          <a:xfrm>
            <a:off x="5732907" y="3874928"/>
            <a:ext cx="7833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Straight Connector 1054"/>
          <p:cNvCxnSpPr/>
          <p:nvPr/>
        </p:nvCxnSpPr>
        <p:spPr>
          <a:xfrm>
            <a:off x="5724128" y="5315088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TextBox 1055"/>
          <p:cNvSpPr txBox="1"/>
          <p:nvPr/>
        </p:nvSpPr>
        <p:spPr>
          <a:xfrm>
            <a:off x="5940152" y="1187232"/>
            <a:ext cx="424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 </a:t>
            </a:r>
            <a:endParaRPr lang="en-US" sz="1200" dirty="0"/>
          </a:p>
        </p:txBody>
      </p:sp>
      <p:pic>
        <p:nvPicPr>
          <p:cNvPr id="105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042" y="2325454"/>
            <a:ext cx="4270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02" y="3551078"/>
            <a:ext cx="4270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01" y="4984234"/>
            <a:ext cx="4270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0" name="TextBox 1059"/>
          <p:cNvSpPr txBox="1"/>
          <p:nvPr/>
        </p:nvSpPr>
        <p:spPr>
          <a:xfrm>
            <a:off x="354750" y="482289"/>
            <a:ext cx="454292" cy="494090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1600" b="1" dirty="0" smtClean="0">
                <a:latin typeface="Goudy Old Style" panose="02020502050305020303" pitchFamily="18" charset="0"/>
                <a:cs typeface="Arial" panose="020B0604020202020204" pitchFamily="34" charset="0"/>
              </a:rPr>
              <a:t>IS IT ELECTRICAL ?</a:t>
            </a:r>
            <a:endParaRPr lang="en-US" sz="1600" b="1" dirty="0">
              <a:latin typeface="Goudy Old Style" panose="0202050205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346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1787" y="249182"/>
            <a:ext cx="33927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Operate function. Does it operate.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3985" y="1121609"/>
            <a:ext cx="253396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hydraulic oil level. </a:t>
            </a:r>
          </a:p>
          <a:p>
            <a:pPr algn="ctr"/>
            <a:r>
              <a:rPr lang="en-US" dirty="0" smtClean="0"/>
              <a:t>Is it 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0664" y="2362469"/>
            <a:ext cx="311418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electrical operation. Is it 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perating correctly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8384" y="3501007"/>
            <a:ext cx="308956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 there oil flow to the function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ontrol valve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124" y="4653135"/>
            <a:ext cx="39147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Flow test hydraulic pump and check for </a:t>
            </a:r>
          </a:p>
          <a:p>
            <a:pPr algn="ctr"/>
            <a:r>
              <a:rPr lang="en-US" dirty="0" smtClean="0"/>
              <a:t>Leaks at pump and hoses between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6056" y="5877271"/>
            <a:ext cx="331879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for hose rupture or</a:t>
            </a:r>
          </a:p>
          <a:p>
            <a:pPr algn="ctr"/>
            <a:r>
              <a:rPr lang="en-US" dirty="0" smtClean="0"/>
              <a:t>Blockage and repair as necessary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16043" y="618514"/>
            <a:ext cx="0" cy="5030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16043" y="1767940"/>
            <a:ext cx="0" cy="5945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16043" y="3008800"/>
            <a:ext cx="0" cy="492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16043" y="4147338"/>
            <a:ext cx="0" cy="505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6043" y="5299466"/>
            <a:ext cx="0" cy="5778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60059" y="7315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24" y="1903279"/>
            <a:ext cx="3476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363" y="4652449"/>
            <a:ext cx="3476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24" y="4238311"/>
            <a:ext cx="3476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64" y="2361784"/>
            <a:ext cx="3476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455513" y="1260109"/>
            <a:ext cx="130689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Top up level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55513" y="2500969"/>
            <a:ext cx="283513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Refer to electrical flow chart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55513" y="3501006"/>
            <a:ext cx="19729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there flow out of</a:t>
            </a:r>
          </a:p>
          <a:p>
            <a:r>
              <a:rPr lang="en-US" dirty="0" smtClean="0"/>
              <a:t> the control valve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18160" y="3501007"/>
            <a:ext cx="97251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Replace </a:t>
            </a:r>
          </a:p>
          <a:p>
            <a:pPr algn="ctr"/>
            <a:r>
              <a:rPr lang="en-US" dirty="0" smtClean="0"/>
              <a:t>Valve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55513" y="4653134"/>
            <a:ext cx="91961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Replace</a:t>
            </a:r>
          </a:p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49990" y="4653135"/>
            <a:ext cx="228639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flow at function</a:t>
            </a:r>
          </a:p>
          <a:p>
            <a:pPr algn="ctr"/>
            <a:r>
              <a:rPr lang="en-US" dirty="0" smtClean="0"/>
              <a:t>Motor/Actuator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49990" y="5752918"/>
            <a:ext cx="187359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Replace/repair as </a:t>
            </a:r>
          </a:p>
          <a:p>
            <a:pPr algn="ctr"/>
            <a:r>
              <a:rPr lang="en-US" dirty="0" smtClean="0"/>
              <a:t>necessary</a:t>
            </a:r>
            <a:endParaRPr lang="en-US" dirty="0"/>
          </a:p>
        </p:txBody>
      </p:sp>
      <p:cxnSp>
        <p:nvCxnSpPr>
          <p:cNvPr id="2048" name="Straight Connector 2047"/>
          <p:cNvCxnSpPr>
            <a:stCxn id="3" idx="3"/>
            <a:endCxn id="20" idx="1"/>
          </p:cNvCxnSpPr>
          <p:nvPr/>
        </p:nvCxnSpPr>
        <p:spPr>
          <a:xfrm>
            <a:off x="4597948" y="1444775"/>
            <a:ext cx="8575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>
            <a:stCxn id="4" idx="3"/>
            <a:endCxn id="22" idx="1"/>
          </p:cNvCxnSpPr>
          <p:nvPr/>
        </p:nvCxnSpPr>
        <p:spPr>
          <a:xfrm>
            <a:off x="4624850" y="2685635"/>
            <a:ext cx="830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>
            <a:stCxn id="5" idx="3"/>
            <a:endCxn id="24" idx="1"/>
          </p:cNvCxnSpPr>
          <p:nvPr/>
        </p:nvCxnSpPr>
        <p:spPr>
          <a:xfrm flipV="1">
            <a:off x="4597948" y="3824172"/>
            <a:ext cx="8575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>
            <a:stCxn id="6" idx="3"/>
            <a:endCxn id="28" idx="1"/>
          </p:cNvCxnSpPr>
          <p:nvPr/>
        </p:nvCxnSpPr>
        <p:spPr>
          <a:xfrm flipV="1">
            <a:off x="4624850" y="4976300"/>
            <a:ext cx="83066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>
            <a:stCxn id="24" idx="3"/>
            <a:endCxn id="27" idx="1"/>
          </p:cNvCxnSpPr>
          <p:nvPr/>
        </p:nvCxnSpPr>
        <p:spPr>
          <a:xfrm>
            <a:off x="7428425" y="3824172"/>
            <a:ext cx="58973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Connector 2061"/>
          <p:cNvCxnSpPr/>
          <p:nvPr/>
        </p:nvCxnSpPr>
        <p:spPr>
          <a:xfrm>
            <a:off x="7228681" y="4147337"/>
            <a:ext cx="0" cy="505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Connector 2063"/>
          <p:cNvCxnSpPr/>
          <p:nvPr/>
        </p:nvCxnSpPr>
        <p:spPr>
          <a:xfrm>
            <a:off x="7228681" y="5299465"/>
            <a:ext cx="0" cy="453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Straight Connector 2069"/>
          <p:cNvCxnSpPr>
            <a:stCxn id="2" idx="3"/>
          </p:cNvCxnSpPr>
          <p:nvPr/>
        </p:nvCxnSpPr>
        <p:spPr>
          <a:xfrm>
            <a:off x="4604575" y="433848"/>
            <a:ext cx="39922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Straight Connector 2071"/>
          <p:cNvCxnSpPr/>
          <p:nvPr/>
        </p:nvCxnSpPr>
        <p:spPr>
          <a:xfrm>
            <a:off x="8596833" y="433848"/>
            <a:ext cx="0" cy="30671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4" name="Straight Connector 2073"/>
          <p:cNvCxnSpPr>
            <a:endCxn id="20" idx="0"/>
          </p:cNvCxnSpPr>
          <p:nvPr/>
        </p:nvCxnSpPr>
        <p:spPr>
          <a:xfrm>
            <a:off x="6108961" y="433848"/>
            <a:ext cx="0" cy="8262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Straight Connector 2075"/>
          <p:cNvCxnSpPr/>
          <p:nvPr/>
        </p:nvCxnSpPr>
        <p:spPr>
          <a:xfrm>
            <a:off x="7516713" y="433848"/>
            <a:ext cx="0" cy="2067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TextBox 2077"/>
          <p:cNvSpPr txBox="1"/>
          <p:nvPr/>
        </p:nvSpPr>
        <p:spPr>
          <a:xfrm>
            <a:off x="4831933" y="1121609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pic>
        <p:nvPicPr>
          <p:cNvPr id="20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24" y="3092978"/>
            <a:ext cx="3905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24" y="5426443"/>
            <a:ext cx="3905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918" y="3500321"/>
            <a:ext cx="3905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450" y="4238311"/>
            <a:ext cx="3905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7333698" y="5387691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460" y="3426950"/>
            <a:ext cx="3476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55832" y="164676"/>
            <a:ext cx="454292" cy="4663841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1600" b="1" dirty="0" smtClean="0">
                <a:latin typeface="Goudy Old Style" panose="02020502050305020303" pitchFamily="18" charset="0"/>
              </a:rPr>
              <a:t>IS IT HYDRAULIC ?</a:t>
            </a:r>
            <a:endParaRPr lang="en-US" sz="1600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40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8751" y="1521658"/>
            <a:ext cx="310636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Check electrical and hydraulic</a:t>
            </a:r>
          </a:p>
          <a:p>
            <a:r>
              <a:rPr lang="en-US" dirty="0"/>
              <a:t>o</a:t>
            </a:r>
            <a:r>
              <a:rPr lang="en-US" dirty="0" smtClean="0"/>
              <a:t>perations. Are they operating </a:t>
            </a:r>
          </a:p>
          <a:p>
            <a:r>
              <a:rPr lang="en-US" dirty="0" smtClean="0"/>
              <a:t>correctly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0950" y="2889810"/>
            <a:ext cx="397948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Check function motor or actuator</a:t>
            </a:r>
          </a:p>
          <a:p>
            <a:r>
              <a:rPr lang="en-US" dirty="0"/>
              <a:t>f</a:t>
            </a:r>
            <a:r>
              <a:rPr lang="en-US" dirty="0" smtClean="0"/>
              <a:t>or external leakage. Are there any leaks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0004" y="3969930"/>
            <a:ext cx="275043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Check mechanical/physical </a:t>
            </a:r>
          </a:p>
          <a:p>
            <a:r>
              <a:rPr lang="en-US" dirty="0" smtClean="0"/>
              <a:t>condition of function. Is it </a:t>
            </a:r>
          </a:p>
          <a:p>
            <a:r>
              <a:rPr lang="en-US" dirty="0" smtClean="0"/>
              <a:t>Blocked, seized, severely </a:t>
            </a:r>
          </a:p>
          <a:p>
            <a:r>
              <a:rPr lang="en-US" dirty="0" smtClean="0"/>
              <a:t>damaged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1570" y="5725026"/>
            <a:ext cx="267708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Repair/replace as required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13478" y="1798657"/>
            <a:ext cx="284180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Refer to relevant flow charts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3478" y="3028309"/>
            <a:ext cx="18962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Repair as required</a:t>
            </a:r>
            <a:endParaRPr lang="en-US" dirty="0"/>
          </a:p>
        </p:txBody>
      </p:sp>
      <p:cxnSp>
        <p:nvCxnSpPr>
          <p:cNvPr id="9" name="Straight Connector 8"/>
          <p:cNvCxnSpPr>
            <a:stCxn id="2" idx="3"/>
            <a:endCxn id="6" idx="1"/>
          </p:cNvCxnSpPr>
          <p:nvPr/>
        </p:nvCxnSpPr>
        <p:spPr>
          <a:xfrm>
            <a:off x="4835114" y="1983323"/>
            <a:ext cx="7783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3"/>
            <a:endCxn id="7" idx="1"/>
          </p:cNvCxnSpPr>
          <p:nvPr/>
        </p:nvCxnSpPr>
        <p:spPr>
          <a:xfrm flipV="1">
            <a:off x="4840437" y="3212975"/>
            <a:ext cx="77304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 flipV="1">
            <a:off x="4840437" y="4570094"/>
            <a:ext cx="415741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35114" y="1665674"/>
            <a:ext cx="41627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" idx="2"/>
          </p:cNvCxnSpPr>
          <p:nvPr/>
        </p:nvCxnSpPr>
        <p:spPr>
          <a:xfrm flipH="1">
            <a:off x="3281932" y="2444988"/>
            <a:ext cx="1" cy="444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81933" y="3536141"/>
            <a:ext cx="0" cy="433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81933" y="5170259"/>
            <a:ext cx="0" cy="554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</p:cNvCxnSpPr>
          <p:nvPr/>
        </p:nvCxnSpPr>
        <p:spPr>
          <a:xfrm>
            <a:off x="7509703" y="3212975"/>
            <a:ext cx="33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5727" y="2745794"/>
            <a:ext cx="0" cy="467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281933" y="2745794"/>
            <a:ext cx="456379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50693" y="2528899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848353" y="361453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795656" y="5309142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051011" y="418595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051011" y="170632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7987" y="2909008"/>
            <a:ext cx="38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8997854" y="1665674"/>
            <a:ext cx="0" cy="290442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9099" y="600549"/>
            <a:ext cx="454292" cy="494090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1600" b="1" dirty="0" smtClean="0">
                <a:latin typeface="Goudy Old Style" panose="02020502050305020303" pitchFamily="18" charset="0"/>
              </a:rPr>
              <a:t>IS IT MECHANICAL ?</a:t>
            </a:r>
            <a:endParaRPr lang="en-US" sz="1600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150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262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Flow Chart Diagnosis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bens laptop</dc:creator>
  <cp:lastModifiedBy>bens laptop</cp:lastModifiedBy>
  <cp:revision>19</cp:revision>
  <dcterms:created xsi:type="dcterms:W3CDTF">2016-09-21T06:06:12Z</dcterms:created>
  <dcterms:modified xsi:type="dcterms:W3CDTF">2016-09-22T08:40:51Z</dcterms:modified>
</cp:coreProperties>
</file>